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0.46600000000000003</c:v>
                </c:pt>
                <c:pt idx="1">
                  <c:v>0.53</c:v>
                </c:pt>
                <c:pt idx="2">
                  <c:v>0</c:v>
                </c:pt>
                <c:pt idx="3">
                  <c:v>4.0000000000000001E-3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0.88085106382978717</c:v>
                </c:pt>
                <c:pt idx="1">
                  <c:v>0.1191489361702128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3.7999999999999999E-2</c:v>
                </c:pt>
                <c:pt idx="1">
                  <c:v>6.8000000000000005E-2</c:v>
                </c:pt>
                <c:pt idx="2">
                  <c:v>0.21199999999999999</c:v>
                </c:pt>
                <c:pt idx="3">
                  <c:v>0.68200000000000005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0.96200000000000008</c:v>
                </c:pt>
                <c:pt idx="1">
                  <c:v>4.0000000000000001E-3</c:v>
                </c:pt>
                <c:pt idx="2">
                  <c:v>1.4E-2</c:v>
                </c:pt>
                <c:pt idx="3">
                  <c:v>2E-3</c:v>
                </c:pt>
                <c:pt idx="4">
                  <c:v>2E-3</c:v>
                </c:pt>
                <c:pt idx="5">
                  <c:v>1.6E-2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0.3044354838709678</c:v>
                </c:pt>
                <c:pt idx="1">
                  <c:v>6.0483870967741934E-3</c:v>
                </c:pt>
                <c:pt idx="2">
                  <c:v>0.655241935483871</c:v>
                </c:pt>
                <c:pt idx="3">
                  <c:v>4.0322580645161289E-3</c:v>
                </c:pt>
                <c:pt idx="4">
                  <c:v>2.016129032258064E-3</c:v>
                </c:pt>
                <c:pt idx="5">
                  <c:v>4.0322580645161289E-3</c:v>
                </c:pt>
                <c:pt idx="6">
                  <c:v>0</c:v>
                </c:pt>
                <c:pt idx="7">
                  <c:v>8.0645161290322578E-3</c:v>
                </c:pt>
                <c:pt idx="8">
                  <c:v>1.6129032258064519E-2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48</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6.3086101714653724</c:v>
                </c:pt>
                <c:pt idx="1">
                  <c:v>7.1655917184369562</c:v>
                </c:pt>
                <c:pt idx="2">
                  <c:v>5.0055455853265789</c:v>
                </c:pt>
                <c:pt idx="3" formatCode="General">
                  <c:v>5.5405314450215926</c:v>
                </c:pt>
                <c:pt idx="4">
                  <c:v>7.1481180183666178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8.0716997595833799</c:v>
                </c:pt>
                <c:pt idx="2">
                  <c:v>5.7967748611815244</c:v>
                </c:pt>
                <c:pt idx="3" formatCode="General">
                  <c:v>6.2853989193214019</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9.3290086322542187</c:v>
                </c:pt>
                <c:pt idx="1">
                  <c:v>8.9614396766255631</c:v>
                </c:pt>
                <c:pt idx="2">
                  <c:v>4.6668855211707756</c:v>
                </c:pt>
                <c:pt idx="3">
                  <c:v>8.4888931828861764</c:v>
                </c:pt>
                <c:pt idx="4">
                  <c:v>8.9935001095481777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9.1125653313527284</c:v>
                </c:pt>
                <c:pt idx="1">
                  <c:v>8.7953011292308787</c:v>
                </c:pt>
                <c:pt idx="2">
                  <c:v>4.503883593177469</c:v>
                </c:pt>
                <c:pt idx="3">
                  <c:v>8.3386185474182799</c:v>
                </c:pt>
                <c:pt idx="4">
                  <c:v>8.8892181336064997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6.6409540921673011</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0.28983103395000676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0.16026220727643015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1.673114618749775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0.16026220727643015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0.57484399251241403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0.83251065087788767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6.3968079069753827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0.14845571705767036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0.40905721520295213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0.11404209327169479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1.1905832114029629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0.11404209327169568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0.40905721520295124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0.46262908342024822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7.1881500242166254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0.5104523605130753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0.16803589616434778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1.7542708235782332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0.16803589616434778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0.60272741202111924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0.79835274700304204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6.3379043453098953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7.4897706653642828</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0.26933168279585695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0.12078681395124979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1.2609971346860851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0.12078681395125024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0.43324983197584022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1.6465330617618932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3.8464618007759279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0.16357086991387071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0.18921137897738127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5.2750717815108317E-2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0.55070998101111002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5.2750717815108317E-2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0.18921137897738127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2.3451428867552693E-2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9.3290086322542187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0.16280564951203402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0.26177009323222755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7.2979544862247892E-2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0.76189605430881002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7.2979544862247892E-2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0.26177009323222755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0.46532869825918866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8.3705206766805631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0.2529021984739579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9.6775411690006585E-2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1.0103215148833753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9.6775411690005697E-2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0.34712341092968835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0.3100990401618553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8.2962939624145289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0.39651195321526167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0.13618838714492121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1.4217873652713138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0.13618838714492121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0.48849368500945545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1.7244277270441657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6.1950351931033136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0.17220691646411446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0.23535189875345708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6.5614349757883161E-2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0.68500446640123869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6.5614349757883161E-2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0.23535189875345708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0.31861306725249428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8.9013037269571491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7.8225630757941262</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4.3126510059529721E-2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0.18968264558665915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5.2882103422337678E-2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0.55208162803809202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5.2882103422337678E-2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0.18968264558665915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4.4423652867351393E-2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9.4287193797732272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0.54799874731054299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0.16337924016989813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1.7056559982166677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0.16337924016989902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0.58602446770818251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0.69064974956665637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6.163844956269763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0.43867112419706977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0.12789634464770749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1.3352196225878954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0.12789634464770572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0.45875098461747221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0.10754027678512124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7.9196505186641293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0.29959662979185619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9.3748125871560006E-2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0.97871708209754615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9.3748125871560006E-2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0.33626484922680255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0.2861145486061254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7.9212912358339329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0.1925819106645843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0.38709625665398217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0.10791954221991951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1.1266646504218372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0.10791954221991951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0.38709625665398129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0.32915058819518883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7.6793092884295753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8.920377754259432</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7.1855650781404989E-2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0.22351513082825925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6.2314347358242372E-2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0.65055291134916615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6.2314347358242372E-2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0.22351513082825925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0.29635162367190127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8.9614396766255631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0.10835785212070981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5.9201903266867362E-2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0.61805943832257881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5.9201903266867362E-2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0.21235111519186844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0.15490616541541513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9.0011643224207578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0.11441031368378951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0.22657877975395913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6.3168469773275504E-2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0.65946982771442464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6.3168469773275504E-2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0.22657877975395913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0.20299307804062927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8.798529263731977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8.3894813009801208</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0.3172544858531845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9.9758180790376905E-2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1.0414611994727592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9.9758180790376016E-2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0.35782229576061297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0.67547254599344875</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7.2201880832439178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0.18077171345981569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0.25986837444098043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7.2449359881497699E-2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0.75636099862094852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7.2449359881497699E-2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0.25986837444098043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0.17328276076401927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8.7487878962940133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0.10906827152063414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0.19305613746514538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5.3822607736059069E-2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0.56190035912278091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5.3822607736059069E-2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0.19305613746514538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0.227791620584048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8.9203668424775024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0.23492005108756775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7.3611985990606144E-2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0.76849864961395298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7.3611985990606144E-2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0.26403859426832987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0.17509631418645988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8.6685823819050487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8.2246853674126648</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0.30443604315300021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0.30538341801757962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8.513861373624998E-2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0.88883500160776574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8.5138613736248203E-2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0.30538341801758051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0.59995918496095335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7.6685173896430587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5.3644786971673852E-4</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0.20146359246802525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5.6166543332308194E-2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0.58637071291446219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5.6166543332308194E-2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0.20146359246802525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0.35055660490903051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8.9935001095481777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0.25355624551375477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0.27505332447930275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7.6682810421509373E-2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0.80055761931287606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7.6682810421509373E-2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0.27505332447930275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0.50281565315277632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7.1343064993902949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0.23145298234402834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8.5158245969358504E-2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0.8890399593253191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8.5158245969358504E-2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0.30545383681096894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0.29506295036779662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7.4781868272926504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6.4567368294326855E-2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0.23211537256103831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6.4712030453411451E-2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0.67558438137463295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6.4712030453410563E-2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0.23211537256103831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0.5124504918595143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8.038317056124038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0.12344613859082187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0.19894198479696001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5.5463537966479848E-2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0.57903143702019833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5.5463537966479848E-2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0.19894198479696001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0.44487999486345942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8.7892283711169856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2.0070138474634902E-2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0.13483289229974815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3.7590402291550973E-2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0.39243844614093959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3.7590402291550973E-2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0.13483289229974815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7.1358728777660474E-2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9.4707413187734595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7.3292417262227962</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0.30195891518958096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0.40021315883531994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0.11157643647921667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1.1648421056586749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0.11157643647921667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0.40021315883531905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0.20450362450414694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8.1371946712180563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1.2549256084573912E-2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2.9074629805778507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0.26694770965517023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7.3469437181544466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0.44388661539668295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0.1988957191463232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2.076442980324547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0.1988957191463232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0.30721550018730959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7.1655917184369562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0.5482156370610749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0.5454026513349417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0.15205418147510308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1.5874239984053951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0.15205418147510308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0.54540265133494081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3.5982483062795723E-2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8.4888931828861764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1.2182358528263766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0.49058731987755433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0.13677207689303117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1.4278810031100448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0.13677207689303117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0.49058731987755344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0.23655497936044156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7.1481180183666178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0.61515666906920075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0.18440169585264776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1.9251274414382173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0.18440169585264776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0.66142984594712839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0.57638906537124512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5.6887090482745251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6.5286188040906152</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0.51933185536092896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0.24368422907117893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2.544028644972494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0.24368422907117981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0.41766064937269576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6.3086101714653724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3.4493092646634693E-3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0.78881942369866564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0.21991695769829089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2.2959017168740958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0.21991695769829178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0.78881942369866564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4.0691434416086025E-2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6.7486274367158581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6.6795313441946966</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0.18579859314352465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8.9015912248338935E-2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0.92931344585284847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8.9015912248338935E-2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0.31929088749980927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0.55655793997662339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6.5519462647050766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1.0217230307464202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0.43696918137110963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0.12182374075483793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1.2718225028320846</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0.12182374075483793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0.43696918137110963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0.22783400663258391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8.1460363140022274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0.2088164859793542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0.34425686153274615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9.5976239149969444E-2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1.0019782673868969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9.5976239149968556E-2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0.34425686153274615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0.49419166835746697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5.0055455853265789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0.12092566201020638</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8.5177128065629049E-2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0.88923708572111693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8.5177128065629049E-2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0.30552156494096128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0.58585255145296067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6.497190890108933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0.11250215094610416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0.11813856518379096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1.2333497947285199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0.1181385651837914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0.42375083704420202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0.6554979354199455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4.6668855211707756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8.1189996636688022E-4</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0.48359325187079172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0.13482218302407656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1.4075243888302298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0.13482218302407745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0.48359325187079261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0.65654329831996083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5.5405314450215926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0.27194349149347552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0.13412309978477488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3.739251744515748E-2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0.39037255652818814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3.739251744515748E-2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0.13412309978477488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0.21379713947523094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8.9200344891572154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0.28133300583592913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0.11415905538699356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1.1918042792284407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0.11415905538699533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0.40947674623570762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0.48921293889978124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7.6357259638056467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1.7558120549188052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0.39156691612559857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0.10916592865560482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1.1396767472948017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0.10916592865560482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0.39156691612559946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0.36038880222731251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6.0235426121676481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0.77360525931765434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0.42783932533958247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0.11927840515285393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1.2452495616647461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0.11927840515285482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0.42783932533958158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8.6264043558433201E-2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7.4513123085589177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0.31117386823939963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0.13022842459046924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1.3595662050457031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0.13022842459046657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0.4671159146152366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0.96447659033425204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7.1439417012103723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0.26581833733462634</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0.32640890442135984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9.100036214802909E-2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0.95003082017192853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9.100036214802909E-2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0.32640890442135984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0.98008668178842129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6.5716830351013904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8.9421391876742398</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4.1931519215182789E-2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0.22300418161728075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6.217189853834526E-2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0.64906576595761223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6.217189853834526E-2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0.22300418161728075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0.14397107003314424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8.9421391876742398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9.0272052721873202</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0.20738035118104392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0.19633732831308492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5.4737379212557613E-2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0.57145044305182324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5.4737379212557613E-2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0.19633732831308492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0.12488046372530093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9.0272052721873202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7.977237811243115</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0.21546846697101607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7.3530726512069933E-2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0.76765031223134983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7.3530726512069933E-2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0.26374712490780361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0.38866679827339468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7.977237811243115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Sheet1!$G$2:$G$3</c:f>
              <c:numCache>
                <c:formatCode>0.0;;</c:formatCode>
                <c:ptCount val="2"/>
                <c:pt idx="0">
                  <c:v>6.3379043453098953</c:v>
                </c:pt>
                <c:pt idx="1">
                  <c:v>6.3379043453098962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Queen Alexandra Hospital (114)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3.6620956546901047</c:v>
                </c:pt>
                <c:pt idx="1">
                  <c:v>3.6620956546901038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Sheet1!$G$2:$G$3</c:f>
              <c:numCache>
                <c:formatCode>0.0;;</c:formatCode>
                <c:ptCount val="2"/>
                <c:pt idx="0">
                  <c:v>7.1881500242166254</c:v>
                </c:pt>
                <c:pt idx="1">
                  <c:v>7.1881500242166254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(120)</c:v>
                </c:pt>
                <c:pt idx="1">
                  <c:v>Queen Alexandra Hospital (120)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2.8118499757833746</c:v>
                </c:pt>
                <c:pt idx="1">
                  <c:v>2.8118499757833746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Sheet1!$G$2:$G$3</c:f>
              <c:numCache>
                <c:formatCode>0.0;;</c:formatCode>
                <c:ptCount val="2"/>
                <c:pt idx="0">
                  <c:v>6.3968079069753827</c:v>
                </c:pt>
                <c:pt idx="1">
                  <c:v>6.3968292437192131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Queen Alexandra Hospital (479)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3.6031920930246173</c:v>
                </c:pt>
                <c:pt idx="1">
                  <c:v>3.6031707562807869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Sheet1!$G$2:$G$3</c:f>
              <c:numCache>
                <c:formatCode>0.0;;</c:formatCode>
                <c:ptCount val="2"/>
                <c:pt idx="0">
                  <c:v>8.2962939624145289</c:v>
                </c:pt>
                <c:pt idx="1">
                  <c:v>8.2963140178997641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1.7037060375854711</c:v>
                </c:pt>
                <c:pt idx="1">
                  <c:v>1.7036859821002359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Sheet1!$G$2:$G$3</c:f>
              <c:numCache>
                <c:formatCode>0.0;;</c:formatCode>
                <c:ptCount val="2"/>
                <c:pt idx="0">
                  <c:v>6.1950351931033136</c:v>
                </c:pt>
                <c:pt idx="1">
                  <c:v>6.1950405599265919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3.8049648068966864</c:v>
                </c:pt>
                <c:pt idx="1">
                  <c:v>3.8049594400734081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Sheet1!$G$2:$G$3</c:f>
              <c:numCache>
                <c:formatCode>0.0;;</c:formatCode>
                <c:ptCount val="2"/>
                <c:pt idx="0">
                  <c:v>8.3705206766805631</c:v>
                </c:pt>
                <c:pt idx="1">
                  <c:v>8.3705143945559737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1.6294793233194369</c:v>
                </c:pt>
                <c:pt idx="1">
                  <c:v>1.6294856054440263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Sheet1!$G$2:$G$3</c:f>
              <c:numCache>
                <c:formatCode>0.0;;</c:formatCode>
                <c:ptCount val="2"/>
                <c:pt idx="0">
                  <c:v>9.3290086322542187</c:v>
                </c:pt>
                <c:pt idx="1">
                  <c:v>9.3290103279341334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0.67099136774578128</c:v>
                </c:pt>
                <c:pt idx="1">
                  <c:v>0.67098967206586657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Sheet1!$G$2:$G$3</c:f>
              <c:numCache>
                <c:formatCode>0.0;;</c:formatCode>
                <c:ptCount val="2"/>
                <c:pt idx="0">
                  <c:v>3.8464618007759279</c:v>
                </c:pt>
                <c:pt idx="1">
                  <c:v>3.8464844772428219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6.1535381992240721</c:v>
                </c:pt>
                <c:pt idx="1">
                  <c:v>6.1535155227571785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Sheet1!$G$2:$G$3</c:f>
              <c:numCache>
                <c:formatCode>0.0;;</c:formatCode>
                <c:ptCount val="2"/>
                <c:pt idx="0">
                  <c:v>8.9013037269571491</c:v>
                </c:pt>
                <c:pt idx="1">
                  <c:v>8.9013023426665097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Queen Alexandra Hospital (488)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1.0986962730428509</c:v>
                </c:pt>
                <c:pt idx="1">
                  <c:v>1.0986976573334903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Sheet1!$G$2:$G$3</c:f>
              <c:numCache>
                <c:formatCode>0.0;;</c:formatCode>
                <c:ptCount val="2"/>
                <c:pt idx="0">
                  <c:v>7.6793092884295753</c:v>
                </c:pt>
                <c:pt idx="1">
                  <c:v>7.679316689992131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2.3206907115704247</c:v>
                </c:pt>
                <c:pt idx="1">
                  <c:v>2.320683310007869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Sheet1!$G$2:$G$3</c:f>
              <c:numCache>
                <c:formatCode>0.0;;</c:formatCode>
                <c:ptCount val="2"/>
                <c:pt idx="0">
                  <c:v>7.9212912358339329</c:v>
                </c:pt>
                <c:pt idx="1">
                  <c:v>7.9213400842101427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Queen Alexandra Hospital (268)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2.0787087641660671</c:v>
                </c:pt>
                <c:pt idx="1">
                  <c:v>2.0786599157898573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Sheet1!$G$2:$G$3</c:f>
              <c:numCache>
                <c:formatCode>0.0;;</c:formatCode>
                <c:ptCount val="2"/>
                <c:pt idx="0">
                  <c:v>7.9196505186641293</c:v>
                </c:pt>
                <c:pt idx="1">
                  <c:v>7.9196648777321661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Queen Alexandra Hospital (142)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2.0803494813358707</c:v>
                </c:pt>
                <c:pt idx="1">
                  <c:v>2.0803351222678339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Sheet1!$G$2:$G$3</c:f>
              <c:numCache>
                <c:formatCode>0.0;;</c:formatCode>
                <c:ptCount val="2"/>
                <c:pt idx="0">
                  <c:v>6.163844956269763</c:v>
                </c:pt>
                <c:pt idx="1">
                  <c:v>6.1638824988857959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Queen Alexandra Hospital (218)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3.836155043730237</c:v>
                </c:pt>
                <c:pt idx="1">
                  <c:v>3.8361175011142041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Sheet1!$G$2:$G$3</c:f>
              <c:numCache>
                <c:formatCode>0.0;;</c:formatCode>
                <c:ptCount val="2"/>
                <c:pt idx="0">
                  <c:v>9.4287193797732272</c:v>
                </c:pt>
                <c:pt idx="1">
                  <c:v>9.428728959360626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Queen Alexandra Hospital (457)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0.57128062022677284</c:v>
                </c:pt>
                <c:pt idx="1">
                  <c:v>0.57127104063937395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Sheet1!$G$2:$G$3</c:f>
              <c:numCache>
                <c:formatCode>0.0;;</c:formatCode>
                <c:ptCount val="2"/>
                <c:pt idx="0">
                  <c:v>8.798529263731977</c:v>
                </c:pt>
                <c:pt idx="1">
                  <c:v>8.7985372921185565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Alexandra Hospital (463)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1.201470736268023</c:v>
                </c:pt>
                <c:pt idx="1">
                  <c:v>1.2014627078814435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Sheet1!$G$2:$G$3</c:f>
              <c:numCache>
                <c:formatCode>0.0;;</c:formatCode>
                <c:ptCount val="2"/>
                <c:pt idx="0">
                  <c:v>9.0011643224207578</c:v>
                </c:pt>
                <c:pt idx="1">
                  <c:v>9.0011780604331175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0.99883567757924219</c:v>
                </c:pt>
                <c:pt idx="1">
                  <c:v>0.99882193956688248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Sheet1!$G$2:$G$3</c:f>
              <c:numCache>
                <c:formatCode>0.0;;</c:formatCode>
                <c:ptCount val="2"/>
                <c:pt idx="0">
                  <c:v>8.9614396766255631</c:v>
                </c:pt>
                <c:pt idx="1">
                  <c:v>8.9614552444149655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Alexandra Hospital (491)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1.0385603233744369</c:v>
                </c:pt>
                <c:pt idx="1">
                  <c:v>1.0385447555850345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Sheet1!$G$2:$G$3</c:f>
              <c:numCache>
                <c:formatCode>0.0;;</c:formatCode>
                <c:ptCount val="2"/>
                <c:pt idx="0">
                  <c:v>8.6685823819050487</c:v>
                </c:pt>
                <c:pt idx="1">
                  <c:v>8.668590042453614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Queen Alexandra Hospital (454)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1.3314176180949513</c:v>
                </c:pt>
                <c:pt idx="1">
                  <c:v>1.331409957546386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Sheet1!$G$2:$G$3</c:f>
              <c:numCache>
                <c:formatCode>0.0;;</c:formatCode>
                <c:ptCount val="2"/>
                <c:pt idx="0">
                  <c:v>8.9203668424775024</c:v>
                </c:pt>
                <c:pt idx="1">
                  <c:v>8.9203818652594631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Queen Alexandra Hospital (497)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1.0796331575224976</c:v>
                </c:pt>
                <c:pt idx="1">
                  <c:v>1.0796181347405369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Sheet1!$G$2:$G$3</c:f>
              <c:numCache>
                <c:formatCode>0.0;;</c:formatCode>
                <c:ptCount val="2"/>
                <c:pt idx="0">
                  <c:v>8.7487878962940133</c:v>
                </c:pt>
                <c:pt idx="1">
                  <c:v>8.7487980179847895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Alexandra Hospital (494)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1.2512121037059867</c:v>
                </c:pt>
                <c:pt idx="1">
                  <c:v>1.2512019820152105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Sheet1!$G$2:$G$3</c:f>
              <c:numCache>
                <c:formatCode>0.0;;</c:formatCode>
                <c:ptCount val="2"/>
                <c:pt idx="0">
                  <c:v>7.2201880832439178</c:v>
                </c:pt>
                <c:pt idx="1">
                  <c:v>7.2202111995672391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2.7798119167560822</c:v>
                </c:pt>
                <c:pt idx="1">
                  <c:v>2.7797888004327609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Sheet1!$G$2:$G$3</c:f>
              <c:numCache>
                <c:formatCode>0.0;;</c:formatCode>
                <c:ptCount val="2"/>
                <c:pt idx="0">
                  <c:v>7.4781868272926504</c:v>
                </c:pt>
                <c:pt idx="1">
                  <c:v>7.4782038339373598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Queen Alexandra Hospital (442)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2.5218131727073496</c:v>
                </c:pt>
                <c:pt idx="1">
                  <c:v>2.5217961660626402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Sheet1!$G$2:$G$3</c:f>
              <c:numCache>
                <c:formatCode>0.0;;</c:formatCode>
                <c:ptCount val="2"/>
                <c:pt idx="0">
                  <c:v>7.1343064993902949</c:v>
                </c:pt>
                <c:pt idx="1">
                  <c:v>7.1343161353932159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Alexandra Hospital (466)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2.8656935006097051</c:v>
                </c:pt>
                <c:pt idx="1">
                  <c:v>2.8656838646067841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Sheet1!$G$2:$G$3</c:f>
              <c:numCache>
                <c:formatCode>0.0;;</c:formatCode>
                <c:ptCount val="2"/>
                <c:pt idx="0">
                  <c:v>8.9935001095481777</c:v>
                </c:pt>
                <c:pt idx="1">
                  <c:v>8.9935082341878338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Queen Alexandra Hospital (478)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1.0064998904518223</c:v>
                </c:pt>
                <c:pt idx="1">
                  <c:v>1.0064917658121662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Sheet1!$G$2:$G$3</c:f>
              <c:numCache>
                <c:formatCode>0.0;;</c:formatCode>
                <c:ptCount val="2"/>
                <c:pt idx="0">
                  <c:v>7.6685173896430587</c:v>
                </c:pt>
                <c:pt idx="1">
                  <c:v>7.6685299296778187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Alexandra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2.3314826103569413</c:v>
                </c:pt>
                <c:pt idx="1">
                  <c:v>2.3314700703221813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Sheet1!$G$2:$G$3</c:f>
              <c:numCache>
                <c:formatCode>0.0;;</c:formatCode>
                <c:ptCount val="2"/>
                <c:pt idx="0">
                  <c:v>9.4707413187734595</c:v>
                </c:pt>
                <c:pt idx="1">
                  <c:v>9.4707484597556792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Alexandra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0.52925868122654052</c:v>
                </c:pt>
                <c:pt idx="1">
                  <c:v>0.52925154024432075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Sheet1!$G$2:$G$3</c:f>
              <c:numCache>
                <c:formatCode>0.0;;</c:formatCode>
                <c:ptCount val="2"/>
                <c:pt idx="0">
                  <c:v>8.7892283711169856</c:v>
                </c:pt>
                <c:pt idx="1">
                  <c:v>8.7892459495463449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Queen Alexandra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1.2107716288830144</c:v>
                </c:pt>
                <c:pt idx="1">
                  <c:v>1.2107540504536551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Sheet1!$G$2:$G$3</c:f>
              <c:numCache>
                <c:formatCode>0.0;;</c:formatCode>
                <c:ptCount val="2"/>
                <c:pt idx="0">
                  <c:v>8.038317056124038</c:v>
                </c:pt>
                <c:pt idx="1">
                  <c:v>8.038331096842672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Queen Alexandra Hospital (445)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1.961682943875962</c:v>
                </c:pt>
                <c:pt idx="1">
                  <c:v>1.961668903157328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Sheet1!$G$2:$G$3</c:f>
              <c:numCache>
                <c:formatCode>0.0;;</c:formatCode>
                <c:ptCount val="2"/>
                <c:pt idx="0">
                  <c:v>8.4888931828861764</c:v>
                </c:pt>
                <c:pt idx="1">
                  <c:v>8.4889322856009279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Queen Alexandra Hospital (70)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1.5111068171138236</c:v>
                </c:pt>
                <c:pt idx="1">
                  <c:v>1.5110677143990721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Sheet1!$G$2:$G$3</c:f>
              <c:numCache>
                <c:formatCode>0.0;;</c:formatCode>
                <c:ptCount val="2"/>
                <c:pt idx="0">
                  <c:v>7.1655917184369562</c:v>
                </c:pt>
                <c:pt idx="1">
                  <c:v>7.1656269148781391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Queen Alexandra Hospital (64)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2.8344082815630438</c:v>
                </c:pt>
                <c:pt idx="1">
                  <c:v>2.8343730851218609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Sheet1!$G$2:$G$3</c:f>
              <c:numCache>
                <c:formatCode>0.0;;</c:formatCode>
                <c:ptCount val="2"/>
                <c:pt idx="0">
                  <c:v>7.3469437181544466</c:v>
                </c:pt>
                <c:pt idx="1">
                  <c:v>7.3469224122176229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2.6530562818455534</c:v>
                </c:pt>
                <c:pt idx="1">
                  <c:v>2.6530775877823771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Sheet1!$G$2:$G$3</c:f>
              <c:numCache>
                <c:formatCode>0.0;;</c:formatCode>
                <c:ptCount val="2"/>
                <c:pt idx="0">
                  <c:v>8.1371946712180563</c:v>
                </c:pt>
                <c:pt idx="1">
                  <c:v>8.1372019936901818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Queen Alexandra Hospital (173)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1.8628053287819437</c:v>
                </c:pt>
                <c:pt idx="1">
                  <c:v>1.8627980063098182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Sheet1!$F$2:$F$3</c:f>
              <c:numCache>
                <c:formatCode>0.0;;</c:formatCode>
                <c:ptCount val="2"/>
                <c:pt idx="0">
                  <c:v>7.1481180183666178</c:v>
                </c:pt>
                <c:pt idx="1">
                  <c:v>7.1481374252648564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Queen Alexandra Hospital (132)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2.8518819816333822</c:v>
                </c:pt>
                <c:pt idx="1">
                  <c:v>2.8518625747351436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Sheet1!$G$2:$G$3</c:f>
              <c:numCache>
                <c:formatCode>0.0;;</c:formatCode>
                <c:ptCount val="2"/>
                <c:pt idx="0">
                  <c:v>5.6887090482745251</c:v>
                </c:pt>
                <c:pt idx="1">
                  <c:v>5.6887284122289907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Queen Alexandra Hospital (95)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4.3112909517254749</c:v>
                </c:pt>
                <c:pt idx="1">
                  <c:v>4.3112715877710093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Sheet1!$G$2:$G$3</c:f>
              <c:numCache>
                <c:formatCode>0.0;;</c:formatCode>
                <c:ptCount val="2"/>
                <c:pt idx="0">
                  <c:v>6.7486274367158581</c:v>
                </c:pt>
                <c:pt idx="1">
                  <c:v>6.7486069019949362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Queen Alexandra Hospital (36)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3.2513725632841419</c:v>
                </c:pt>
                <c:pt idx="1">
                  <c:v>3.2513930980050638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Sheet1!$G$2:$G$3</c:f>
              <c:numCache>
                <c:formatCode>0.0;;</c:formatCode>
                <c:ptCount val="2"/>
                <c:pt idx="0">
                  <c:v>6.3086101714653724</c:v>
                </c:pt>
                <c:pt idx="1">
                  <c:v>6.3085865235855394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Queen Alexandra Hospital (37)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3.6913898285346276</c:v>
                </c:pt>
                <c:pt idx="1">
                  <c:v>3.6914134764144606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Sheet1!$G$2:$G$3</c:f>
              <c:numCache>
                <c:formatCode>0.0;;</c:formatCode>
                <c:ptCount val="2"/>
                <c:pt idx="0">
                  <c:v>6.497190890108933</c:v>
                </c:pt>
                <c:pt idx="1">
                  <c:v>6.4971940319405546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Queen Alexandra Hospital (473)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3.502809109891067</c:v>
                </c:pt>
                <c:pt idx="1">
                  <c:v>3.5028059680594454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Sheet1!$E$2:$E$3</c:f>
              <c:numCache>
                <c:formatCode>0.0;;</c:formatCode>
                <c:ptCount val="2"/>
                <c:pt idx="0">
                  <c:v>5.0055455853265789</c:v>
                </c:pt>
                <c:pt idx="1">
                  <c:v>5.0055603834782509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Queen Alexandra Hospital (335)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4.9944544146734211</c:v>
                </c:pt>
                <c:pt idx="1">
                  <c:v>4.9944396165217491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Sheet1!$G$2:$G$3</c:f>
              <c:numCache>
                <c:formatCode>0.0;;</c:formatCode>
                <c:ptCount val="2"/>
                <c:pt idx="0">
                  <c:v>8.1460363140022274</c:v>
                </c:pt>
                <c:pt idx="1">
                  <c:v>8.1460654630013067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Queen Alexandra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1.8539636859977726</c:v>
                </c:pt>
                <c:pt idx="1">
                  <c:v>1.8539345369986933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Sheet1!$G$2:$G$3</c:f>
              <c:numCache>
                <c:formatCode>0.0;;</c:formatCode>
                <c:ptCount val="2"/>
                <c:pt idx="0">
                  <c:v>6.5519462647050766</c:v>
                </c:pt>
                <c:pt idx="1">
                  <c:v>6.5519548616369434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3.4480537352949234</c:v>
                </c:pt>
                <c:pt idx="1">
                  <c:v>3.4480451383630566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Sheet1!$G$2:$G$3</c:f>
              <c:numCache>
                <c:formatCode>0.0;;</c:formatCode>
                <c:ptCount val="2"/>
                <c:pt idx="0">
                  <c:v>7.6357259638056467</c:v>
                </c:pt>
                <c:pt idx="1">
                  <c:v>7.6357418710339724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Queen Alexandra Hospital (453)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2.3642740361943533</c:v>
                </c:pt>
                <c:pt idx="1">
                  <c:v>2.3642581289660276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Sheet1!$G$2:$G$3</c:f>
              <c:numCache>
                <c:formatCode>0.0;;</c:formatCode>
                <c:ptCount val="2"/>
                <c:pt idx="0">
                  <c:v>8.9200344891572154</c:v>
                </c:pt>
                <c:pt idx="1">
                  <c:v>8.9200334355214554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Queen Alexandra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1.0799655108427846</c:v>
                </c:pt>
                <c:pt idx="1">
                  <c:v>1.0799665644785446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Sheet1!$F$2:$F$3</c:f>
              <c:numCache>
                <c:formatCode>0.0;;</c:formatCode>
                <c:ptCount val="2"/>
                <c:pt idx="0">
                  <c:v>5.5405314450215926</c:v>
                </c:pt>
                <c:pt idx="1">
                  <c:v>5.5405416272107066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Queen Alexandra Hospital (283)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4.4594685549784074</c:v>
                </c:pt>
                <c:pt idx="1">
                  <c:v>4.4594583727892934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Sheet1!$G$2:$G$3</c:f>
              <c:numCache>
                <c:formatCode>0.0;;</c:formatCode>
                <c:ptCount val="2"/>
                <c:pt idx="0">
                  <c:v>4.6668855211707756</c:v>
                </c:pt>
                <c:pt idx="1">
                  <c:v>4.6668897321870224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Queen Alexandra Hospital (388)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5.3331144788292244</c:v>
                </c:pt>
                <c:pt idx="1">
                  <c:v>5.3331102678129776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Sheet1!$G$2:$G$3</c:f>
              <c:numCache>
                <c:formatCode>0.0;;</c:formatCode>
                <c:ptCount val="2"/>
                <c:pt idx="0">
                  <c:v>6.5716830351013904</c:v>
                </c:pt>
                <c:pt idx="1">
                  <c:v>6.5717008991401311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Queen Alexandra Hospital (435)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3.4283169648986096</c:v>
                </c:pt>
                <c:pt idx="1">
                  <c:v>3.4282991008598689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Sheet1!$F$2:$F$3</c:f>
              <c:numCache>
                <c:formatCode>0.0;;</c:formatCode>
                <c:ptCount val="2"/>
                <c:pt idx="0">
                  <c:v>0</c:v>
                </c:pt>
                <c:pt idx="1">
                  <c:v>7.1439717946642043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Sheet1!$G$2:$G$3</c:f>
              <c:numCache>
                <c:formatCode>0.0;;</c:formatCode>
                <c:ptCount val="2"/>
                <c:pt idx="0">
                  <c:v>7.1439417012103723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Queen Alexandra Hospital (452)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2.8560582987896277</c:v>
                </c:pt>
                <c:pt idx="1">
                  <c:v>2.8560282053357957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Sheet1!$G$2:$G$3</c:f>
              <c:numCache>
                <c:formatCode>0.0;;</c:formatCode>
                <c:ptCount val="2"/>
                <c:pt idx="0">
                  <c:v>7.4513123085589177</c:v>
                </c:pt>
                <c:pt idx="1">
                  <c:v>7.4513339434199626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Queen Alexandra Hospital (231)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2.5486876914410823</c:v>
                </c:pt>
                <c:pt idx="1">
                  <c:v>2.5486660565800374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Sheet1!$G$2:$G$3</c:f>
              <c:numCache>
                <c:formatCode>0.0;;</c:formatCode>
                <c:ptCount val="2"/>
                <c:pt idx="0">
                  <c:v>6.0235426121676481</c:v>
                </c:pt>
                <c:pt idx="1">
                  <c:v>6.0235856291935184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Queen Alexandra Hospital (278)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3.9764573878323519</c:v>
                </c:pt>
                <c:pt idx="1">
                  <c:v>3.9764143708064816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Sheet1!$G$2:$G$3</c:f>
              <c:numCache>
                <c:formatCode>0.0;;</c:formatCode>
                <c:ptCount val="2"/>
                <c:pt idx="0">
                  <c:v>8.9421391876742398</c:v>
                </c:pt>
                <c:pt idx="1">
                  <c:v>8.9421496785380885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Queen Alexandra Hospital (496)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1.0578608123257602</c:v>
                </c:pt>
                <c:pt idx="1">
                  <c:v>1.0578503214619115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Sheet1!$G$2:$G$3</c:f>
              <c:numCache>
                <c:formatCode>0.0;;</c:formatCode>
                <c:ptCount val="2"/>
                <c:pt idx="0">
                  <c:v>9.0272052721873202</c:v>
                </c:pt>
                <c:pt idx="1">
                  <c:v>9.0272065623317417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Alexandra Hospital (493)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0.97279472781267984</c:v>
                </c:pt>
                <c:pt idx="1">
                  <c:v>0.97279343766825832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Sheet1!$G$2:$G$3</c:f>
              <c:numCache>
                <c:formatCode>0.0;;</c:formatCode>
                <c:ptCount val="2"/>
                <c:pt idx="0">
                  <c:v>7.977237811243115</c:v>
                </c:pt>
                <c:pt idx="1">
                  <c:v>7.9772458586876853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(495)</c:v>
                </c:pt>
                <c:pt idx="1">
                  <c:v>Queen Alexandra Hospital (495)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2.022762188756885</c:v>
                </c:pt>
                <c:pt idx="1">
                  <c:v>2.0227541413123147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6.2823714769331813</c:v>
                </c:pt>
                <c:pt idx="1">
                  <c:v>6.3379043453098953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6.9152946772258046</c:v>
                </c:pt>
                <c:pt idx="1">
                  <c:v>7.1881500242166254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7.478849524212646</c:v>
                </c:pt>
                <c:pt idx="1">
                  <c:v>7.0645118036835406</c:v>
                </c:pt>
                <c:pt idx="2">
                  <c:v>6.3404112259827503</c:v>
                </c:pt>
                <c:pt idx="3">
                  <c:v>6.7799093728744024</c:v>
                </c:pt>
                <c:pt idx="4">
                  <c:v>6.6170336604467499</c:v>
                </c:pt>
                <c:pt idx="5">
                  <c:v>6.3968079069753827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5.7977747055938904</c:v>
                </c:pt>
                <c:pt idx="1">
                  <c:v>5.9330721320208504</c:v>
                </c:pt>
                <c:pt idx="2">
                  <c:v>6.1950351931033136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7.7627018783494934</c:v>
                </c:pt>
                <c:pt idx="1">
                  <c:v>7.6834954527093426</c:v>
                </c:pt>
                <c:pt idx="2">
                  <c:v>8.2962939624145289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8.1309292457832925</c:v>
                </c:pt>
                <c:pt idx="1">
                  <c:v>7.5460676912136329</c:v>
                </c:pt>
                <c:pt idx="2">
                  <c:v>8.3705206766805631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8.9159030506375192</c:v>
                </c:pt>
                <c:pt idx="1">
                  <c:v>9.0744523997076421</c:v>
                </c:pt>
                <c:pt idx="2">
                  <c:v>9.3290086322542187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2.6947006756960472</c:v>
                </c:pt>
                <c:pt idx="1">
                  <c:v>3.488038693110187</c:v>
                </c:pt>
                <c:pt idx="2">
                  <c:v>3.8464618007759279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9.3608979536867754</c:v>
                </c:pt>
                <c:pt idx="1">
                  <c:v>9.2341501877715402</c:v>
                </c:pt>
                <c:pt idx="2">
                  <c:v>8.8607891454823005</c:v>
                </c:pt>
                <c:pt idx="3">
                  <c:v>8.9770182806358552</c:v>
                </c:pt>
                <c:pt idx="4">
                  <c:v>8.8508612299790173</c:v>
                </c:pt>
                <c:pt idx="5">
                  <c:v>8.9013037269571491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8.1713363085712771</c:v>
                </c:pt>
                <c:pt idx="1">
                  <c:v>7.7908195615432643</c:v>
                </c:pt>
                <c:pt idx="2">
                  <c:v>7.232185804292123</c:v>
                </c:pt>
                <c:pt idx="3">
                  <c:v>7.6686591869844616</c:v>
                </c:pt>
                <c:pt idx="4">
                  <c:v>7.3554163372345576</c:v>
                </c:pt>
                <c:pt idx="5">
                  <c:v>7.6793092884295753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7.8656322934695853</c:v>
                </c:pt>
                <c:pt idx="1">
                  <c:v>7.5273005121303207</c:v>
                </c:pt>
                <c:pt idx="2">
                  <c:v>7.4152690856735948</c:v>
                </c:pt>
                <c:pt idx="3">
                  <c:v>7.2435019518200994</c:v>
                </c:pt>
                <c:pt idx="4">
                  <c:v>7.2891400919818006</c:v>
                </c:pt>
                <c:pt idx="5">
                  <c:v>7.9212912358339329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7.7722665716646739</c:v>
                </c:pt>
                <c:pt idx="1">
                  <c:v>7.9196505186641293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5.6444134628924143</c:v>
                </c:pt>
                <c:pt idx="1">
                  <c:v>6.163844956269763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9.4465840413178768</c:v>
                </c:pt>
                <c:pt idx="1">
                  <c:v>9.322527712838502</c:v>
                </c:pt>
                <c:pt idx="2">
                  <c:v>9.3639899965403703</c:v>
                </c:pt>
                <c:pt idx="3">
                  <c:v>9.4136568753514052</c:v>
                </c:pt>
                <c:pt idx="4">
                  <c:v>9.1066061280791626</c:v>
                </c:pt>
                <c:pt idx="5">
                  <c:v>9.4287193797732272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8.9307555491914012</c:v>
                </c:pt>
                <c:pt idx="1">
                  <c:v>8.7434425519526187</c:v>
                </c:pt>
                <c:pt idx="2">
                  <c:v>8.4627921652511322</c:v>
                </c:pt>
                <c:pt idx="3">
                  <c:v>8.5053831368259321</c:v>
                </c:pt>
                <c:pt idx="4">
                  <c:v>8.7624169004535233</c:v>
                </c:pt>
                <c:pt idx="5">
                  <c:v>8.798529263731977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9.3801631373372807</c:v>
                </c:pt>
                <c:pt idx="1">
                  <c:v>9.0974046556511059</c:v>
                </c:pt>
                <c:pt idx="2">
                  <c:v>8.908103824064554</c:v>
                </c:pt>
                <c:pt idx="3">
                  <c:v>9.018067501087593</c:v>
                </c:pt>
                <c:pt idx="4">
                  <c:v>8.9986693881752888</c:v>
                </c:pt>
                <c:pt idx="5">
                  <c:v>9.0011643224207578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8.6349990946466111</c:v>
                </c:pt>
                <c:pt idx="1">
                  <c:v>8.5226170961182834</c:v>
                </c:pt>
                <c:pt idx="2">
                  <c:v>8.4750496402840785</c:v>
                </c:pt>
                <c:pt idx="3">
                  <c:v>8.7429655671394748</c:v>
                </c:pt>
                <c:pt idx="4">
                  <c:v>8.788997796429209</c:v>
                </c:pt>
                <c:pt idx="5">
                  <c:v>8.9614396766255631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8.7046038541148967</c:v>
                </c:pt>
                <c:pt idx="1">
                  <c:v>8.5753842880902287</c:v>
                </c:pt>
                <c:pt idx="2">
                  <c:v>8.3542590945792607</c:v>
                </c:pt>
                <c:pt idx="3">
                  <c:v>8.3248059921638173</c:v>
                </c:pt>
                <c:pt idx="4">
                  <c:v>8.462736546439249</c:v>
                </c:pt>
                <c:pt idx="5">
                  <c:v>8.6685823819050487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9.180105897253398</c:v>
                </c:pt>
                <c:pt idx="1">
                  <c:v>8.8534460980027276</c:v>
                </c:pt>
                <c:pt idx="2">
                  <c:v>8.7825996119561278</c:v>
                </c:pt>
                <c:pt idx="3">
                  <c:v>8.7802437140385141</c:v>
                </c:pt>
                <c:pt idx="4">
                  <c:v>8.7431951218122386</c:v>
                </c:pt>
                <c:pt idx="5">
                  <c:v>8.9203668424775024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8.7501587131068383</c:v>
                </c:pt>
                <c:pt idx="1">
                  <c:v>8.4714678698240462</c:v>
                </c:pt>
                <c:pt idx="2">
                  <c:v>8.4139927709756286</c:v>
                </c:pt>
                <c:pt idx="3">
                  <c:v>8.511689669779809</c:v>
                </c:pt>
                <c:pt idx="4">
                  <c:v>8.5888802601138465</c:v>
                </c:pt>
                <c:pt idx="5">
                  <c:v>8.7487878962940133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7.6917863224858474</c:v>
                </c:pt>
                <c:pt idx="1">
                  <c:v>6.9877017140248494</c:v>
                </c:pt>
                <c:pt idx="2">
                  <c:v>6.292761010858368</c:v>
                </c:pt>
                <c:pt idx="3">
                  <c:v>7.0325993616986091</c:v>
                </c:pt>
                <c:pt idx="4">
                  <c:v>6.9293256868581574</c:v>
                </c:pt>
                <c:pt idx="5">
                  <c:v>7.2201880832439178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8.2216258940059195</c:v>
                </c:pt>
                <c:pt idx="1">
                  <c:v>7.6936382846758571</c:v>
                </c:pt>
                <c:pt idx="2">
                  <c:v>7.4190338657863641</c:v>
                </c:pt>
                <c:pt idx="3">
                  <c:v>7.1908221711133962</c:v>
                </c:pt>
                <c:pt idx="4">
                  <c:v>7.4865916444705896</c:v>
                </c:pt>
                <c:pt idx="5">
                  <c:v>7.4781868272926504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7.1956956903350164</c:v>
                </c:pt>
                <c:pt idx="1">
                  <c:v>7.1861019657719236</c:v>
                </c:pt>
                <c:pt idx="2">
                  <c:v>6.6621181308573352</c:v>
                </c:pt>
                <c:pt idx="3">
                  <c:v>6.7657003627954841</c:v>
                </c:pt>
                <c:pt idx="4">
                  <c:v>7.0464253831042418</c:v>
                </c:pt>
                <c:pt idx="5">
                  <c:v>7.1343064993902949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8.9190471488418925</c:v>
                </c:pt>
                <c:pt idx="1">
                  <c:v>8.8570006660116842</c:v>
                </c:pt>
                <c:pt idx="2">
                  <c:v>8.5945049954905759</c:v>
                </c:pt>
                <c:pt idx="3">
                  <c:v>8.7869106483608643</c:v>
                </c:pt>
                <c:pt idx="4">
                  <c:v>8.8168566589761141</c:v>
                </c:pt>
                <c:pt idx="5">
                  <c:v>8.9935001095481777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7.8103460424872351</c:v>
                </c:pt>
                <c:pt idx="1">
                  <c:v>7.4296973111403624</c:v>
                </c:pt>
                <c:pt idx="2">
                  <c:v>7.1467708148239941</c:v>
                </c:pt>
                <c:pt idx="3">
                  <c:v>7.6106894562976706</c:v>
                </c:pt>
                <c:pt idx="4">
                  <c:v>7.5657318309559312</c:v>
                </c:pt>
                <c:pt idx="5">
                  <c:v>7.6685173896430587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9.4439235901327319</c:v>
                </c:pt>
                <c:pt idx="1">
                  <c:v>9.213917116437587</c:v>
                </c:pt>
                <c:pt idx="2">
                  <c:v>9.427700593992169</c:v>
                </c:pt>
                <c:pt idx="3">
                  <c:v>9.4605513436018089</c:v>
                </c:pt>
                <c:pt idx="4">
                  <c:v>9.4403197308256903</c:v>
                </c:pt>
                <c:pt idx="5">
                  <c:v>9.4707413187734595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8.8685959960572252</c:v>
                </c:pt>
                <c:pt idx="1">
                  <c:v>8.8473764333096128</c:v>
                </c:pt>
                <c:pt idx="2">
                  <c:v>8.6783120851535394</c:v>
                </c:pt>
                <c:pt idx="3">
                  <c:v>8.7166123681875103</c:v>
                </c:pt>
                <c:pt idx="4">
                  <c:v>8.7321620386713334</c:v>
                </c:pt>
                <c:pt idx="5">
                  <c:v>8.7892283711169856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8.1485885909031577</c:v>
                </c:pt>
                <c:pt idx="1">
                  <c:v>7.8335502693041246</c:v>
                </c:pt>
                <c:pt idx="2">
                  <c:v>7.4769283773662094</c:v>
                </c:pt>
                <c:pt idx="3">
                  <c:v>7.8231450937799663</c:v>
                </c:pt>
                <c:pt idx="4">
                  <c:v>7.9772314358331808</c:v>
                </c:pt>
                <c:pt idx="5">
                  <c:v>8.038317056124038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6.7486274367158581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6.6507556648082069</c:v>
                </c:pt>
                <c:pt idx="1">
                  <c:v>6.3086101714653724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6.9174622497521332</c:v>
                </c:pt>
                <c:pt idx="1">
                  <c:v>6.9196054574646011</c:v>
                </c:pt>
                <c:pt idx="2">
                  <c:v>6.5052311249725658</c:v>
                </c:pt>
                <c:pt idx="3">
                  <c:v>6.1855174878841206</c:v>
                </c:pt>
                <c:pt idx="4">
                  <c:v>6.4020621985568722</c:v>
                </c:pt>
                <c:pt idx="5">
                  <c:v>6.497190890108933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8.7797923435019225</c:v>
                </c:pt>
                <c:pt idx="1">
                  <c:v>7.5218470634514816</c:v>
                </c:pt>
                <c:pt idx="2">
                  <c:v>8.0992574010558815</c:v>
                </c:pt>
                <c:pt idx="3">
                  <c:v>8.2552107265600672</c:v>
                </c:pt>
                <c:pt idx="4">
                  <c:v>7.6961320732936347</c:v>
                </c:pt>
                <c:pt idx="5">
                  <c:v>8.1460363140022274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6.9486729982194353</c:v>
                </c:pt>
                <c:pt idx="1">
                  <c:v>6.8459399780434991</c:v>
                </c:pt>
                <c:pt idx="2">
                  <c:v>6.4894122837890897</c:v>
                </c:pt>
                <c:pt idx="3">
                  <c:v>6.1003251669371243</c:v>
                </c:pt>
                <c:pt idx="4">
                  <c:v>6.7509890267989938</c:v>
                </c:pt>
                <c:pt idx="5">
                  <c:v>6.5519462647050766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7.2609176994549474</c:v>
                </c:pt>
                <c:pt idx="1">
                  <c:v>8.2191973999168031</c:v>
                </c:pt>
                <c:pt idx="2">
                  <c:v>7.6896377087184016</c:v>
                </c:pt>
                <c:pt idx="3">
                  <c:v>7.3158587757997493</c:v>
                </c:pt>
                <c:pt idx="4">
                  <c:v>7.8530075017719652</c:v>
                </c:pt>
                <c:pt idx="5">
                  <c:v>7.6357259638056467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8.9360221236154516</c:v>
                </c:pt>
                <c:pt idx="1">
                  <c:v>8.7706964618625687</c:v>
                </c:pt>
                <c:pt idx="2">
                  <c:v>8.8820802496350186</c:v>
                </c:pt>
                <c:pt idx="3">
                  <c:v>8.888383512263232</c:v>
                </c:pt>
                <c:pt idx="4">
                  <c:v>8.9200344891572154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4.7400511241897716</c:v>
                </c:pt>
                <c:pt idx="1">
                  <c:v>4.6050318050465009</c:v>
                </c:pt>
                <c:pt idx="2">
                  <c:v>4.1236032057368357</c:v>
                </c:pt>
                <c:pt idx="3">
                  <c:v>4.153279096901537</c:v>
                </c:pt>
                <c:pt idx="4">
                  <c:v>4.491785905317669</c:v>
                </c:pt>
                <c:pt idx="5">
                  <c:v>4.6668855211707756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6.8093666424083441</c:v>
                </c:pt>
                <c:pt idx="1">
                  <c:v>6.0289078063059254</c:v>
                </c:pt>
                <c:pt idx="2">
                  <c:v>6.366963940782032</c:v>
                </c:pt>
                <c:pt idx="3">
                  <c:v>6.3107027130598592</c:v>
                </c:pt>
                <c:pt idx="4">
                  <c:v>6.4241063455603804</c:v>
                </c:pt>
                <c:pt idx="5">
                  <c:v>6.5716830351013904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7.8729308683724453</c:v>
                </c:pt>
                <c:pt idx="1">
                  <c:v>7.285260951798544</c:v>
                </c:pt>
                <c:pt idx="2">
                  <c:v>7.408275025818658</c:v>
                </c:pt>
                <c:pt idx="3">
                  <c:v>7.2166713004522034</c:v>
                </c:pt>
                <c:pt idx="4">
                  <c:v>7.1004748564439817</c:v>
                </c:pt>
                <c:pt idx="5">
                  <c:v>7.1439417012103723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8.0175747368330814</c:v>
                </c:pt>
                <c:pt idx="1">
                  <c:v>7.5790678300423089</c:v>
                </c:pt>
                <c:pt idx="2">
                  <c:v>7.5602829290204223</c:v>
                </c:pt>
                <c:pt idx="3">
                  <c:v>7.379541231828612</c:v>
                </c:pt>
                <c:pt idx="4">
                  <c:v>7.5154020792441472</c:v>
                </c:pt>
                <c:pt idx="5">
                  <c:v>7.4513123085589177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5.9966243227169276</c:v>
                </c:pt>
                <c:pt idx="1">
                  <c:v>6.0235426121676481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8.9031089894723863</c:v>
                </c:pt>
                <c:pt idx="1">
                  <c:v>8.8568449690497744</c:v>
                </c:pt>
                <c:pt idx="2">
                  <c:v>8.9421391876742398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9.2300988666474399</c:v>
                </c:pt>
                <c:pt idx="1">
                  <c:v>9.0350249954174213</c:v>
                </c:pt>
                <c:pt idx="2">
                  <c:v>8.8514173746512377</c:v>
                </c:pt>
                <c:pt idx="3">
                  <c:v>8.9851173083744094</c:v>
                </c:pt>
                <c:pt idx="4">
                  <c:v>8.9887114035842401</c:v>
                </c:pt>
                <c:pt idx="5">
                  <c:v>9.0272052721873202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8.318362741952777</c:v>
                </c:pt>
                <c:pt idx="1">
                  <c:v>8.0289649747280798</c:v>
                </c:pt>
                <c:pt idx="2">
                  <c:v>7.8433079504427088</c:v>
                </c:pt>
                <c:pt idx="3">
                  <c:v>7.849482316460497</c:v>
                </c:pt>
                <c:pt idx="4">
                  <c:v>7.9794931094393622</c:v>
                </c:pt>
                <c:pt idx="5">
                  <c:v>7.977237811243115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2919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RHU | Portsmouth Hospitals University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2919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RHU | Portsmouth Hospitals University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RHU | Portsmouth Hospitals University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Portsmouth Hospitals University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5224849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19597897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500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31419821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69819674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01329308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17847396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82943768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67276042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063518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78945969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q16. When doctors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q23. How much information about your condition or treatment was given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72436272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Portsmouth Hospitals University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Portsmouth Hospitals University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500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room temperature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Inclusion in conversation: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included in conversation when doctors are speaking about their care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condition: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got the right amount of information about their condition and treatment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9003011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863715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55161478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8612044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17604909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92699415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48835810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2757047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6083526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72293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09303539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082026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8416461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7493410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9687783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80561879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98764121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871243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70159878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4367492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4145412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856738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23197674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6720925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80645835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81509784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02835052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33032909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10241671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676686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7869444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460839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47030410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498598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42805780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12910228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92713577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068375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9592216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275443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0341030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0973274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101415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62227762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7493191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3656130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9379477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5704467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828573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9811461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4673465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8578099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8996027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1021459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2991002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750879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7158549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8660755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8664473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1588627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3821945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439161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17116270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143219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32995754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68326760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22440122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88492609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843823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39133417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495593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91248217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286877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382899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91276860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912016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0388330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66094182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17428198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9651126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746883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65484058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5658078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04772355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99957576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80767601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4398603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88614981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21363159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91833108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2076065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902799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05000730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86797590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85785405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63624189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7102119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63067539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498356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279491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836693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3361128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59497230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6039423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031521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91689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63372452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9786712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2846600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0979829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886771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99547695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311053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36905620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9967330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745115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7247237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2192179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496810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10373238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616924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6590985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2575850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1780952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3371051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2182120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672212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8260690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1276556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7165116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9958307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3543125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4772981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8615886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6578416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898431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976777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6824983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4156738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757789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5244580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868336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2838656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741287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9569704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2505953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1385345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0065867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6932339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2903159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0685912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6289079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2328744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2391601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5609468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6840107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9909238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9629651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8928286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4076370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1898665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2703174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9588200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8627023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9589938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4388294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6023073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082936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115264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5113930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82539353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1345138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85933117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2271804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657912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60853123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72299122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1339311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408846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747970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08623247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978425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0675574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16964387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29399015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6073260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4348970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7648592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703783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6559656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24102805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58938958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89233577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222069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517979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128045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238486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06880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3482230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508537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2436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973129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626905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774684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268993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0896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8567979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05779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514894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78713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54821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385963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067447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83735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739799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586568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92622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69655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795886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561200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7988341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516910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52255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3843495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5631424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53718595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4824460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768273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4349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10230566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16032351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388656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93330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0141046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0055389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043301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02939810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19360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45943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325210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5397650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345566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324180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571239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51526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2674847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0376821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220668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6339423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6236771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2287946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856906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63589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765832103"/>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9341282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Portsmouth Hospitals University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2026-09-02T16:54:15Z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